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7" r:id="rId12"/>
    <p:sldId id="3326" r:id="rId13"/>
    <p:sldId id="265" r:id="rId14"/>
    <p:sldId id="3325" r:id="rId15"/>
    <p:sldId id="266" r:id="rId16"/>
  </p:sldIdLst>
  <p:sldSz cx="14630400" cy="8229600"/>
  <p:notesSz cx="8229600" cy="146304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Instrument Sans Medium" panose="020B0604020202020204" charset="0"/>
      <p:regular r:id="rId22"/>
    </p:embeddedFont>
    <p:embeddedFont>
      <p:font typeface="Instrument Sans Semi Bold" panose="020B0604020202020204" charset="0"/>
      <p:regular r:id="rId23"/>
    </p:embeddedFont>
    <p:embeddedFont>
      <p:font typeface="Lato Light" panose="020F0502020204030203" pitchFamily="3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59306-8355-438E-8652-2845D3222344}" v="3" dt="2025-10-19T13:59:59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 Wei (CNH)" userId="f953b362-b5c6-41f6-8449-472469bd72d5" providerId="ADAL" clId="{18B51756-3C28-46FF-A59A-F6777BCBF182}"/>
    <pc:docChg chg="undo custSel addSld delSld modSld sldOrd">
      <pc:chgData name="LAI Wei (CNH)" userId="f953b362-b5c6-41f6-8449-472469bd72d5" providerId="ADAL" clId="{18B51756-3C28-46FF-A59A-F6777BCBF182}" dt="2025-06-10T03:05:21.828" v="1649" actId="1076"/>
      <pc:docMkLst>
        <pc:docMk/>
      </pc:docMkLst>
      <pc:sldChg chg="addSp delSp modSp mod">
        <pc:chgData name="LAI Wei (CNH)" userId="f953b362-b5c6-41f6-8449-472469bd72d5" providerId="ADAL" clId="{18B51756-3C28-46FF-A59A-F6777BCBF182}" dt="2025-06-10T01:18:57.490" v="113" actId="207"/>
        <pc:sldMkLst>
          <pc:docMk/>
          <pc:sldMk cId="0" sldId="256"/>
        </pc:sldMkLst>
      </pc:sldChg>
      <pc:sldChg chg="modSp mod">
        <pc:chgData name="LAI Wei (CNH)" userId="f953b362-b5c6-41f6-8449-472469bd72d5" providerId="ADAL" clId="{18B51756-3C28-46FF-A59A-F6777BCBF182}" dt="2025-06-10T01:16:10.141" v="65" actId="20577"/>
        <pc:sldMkLst>
          <pc:docMk/>
          <pc:sldMk cId="0" sldId="257"/>
        </pc:sldMkLst>
      </pc:sldChg>
      <pc:sldChg chg="modSp mod">
        <pc:chgData name="LAI Wei (CNH)" userId="f953b362-b5c6-41f6-8449-472469bd72d5" providerId="ADAL" clId="{18B51756-3C28-46FF-A59A-F6777BCBF182}" dt="2025-06-10T01:28:09.723" v="446" actId="207"/>
        <pc:sldMkLst>
          <pc:docMk/>
          <pc:sldMk cId="0" sldId="259"/>
        </pc:sldMkLst>
      </pc:sldChg>
      <pc:sldChg chg="addSp modSp mod">
        <pc:chgData name="LAI Wei (CNH)" userId="f953b362-b5c6-41f6-8449-472469bd72d5" providerId="ADAL" clId="{18B51756-3C28-46FF-A59A-F6777BCBF182}" dt="2025-06-10T01:27:47.338" v="443" actId="1035"/>
        <pc:sldMkLst>
          <pc:docMk/>
          <pc:sldMk cId="0" sldId="260"/>
        </pc:sldMkLst>
      </pc:sldChg>
      <pc:sldChg chg="addSp modSp mod ord">
        <pc:chgData name="LAI Wei (CNH)" userId="f953b362-b5c6-41f6-8449-472469bd72d5" providerId="ADAL" clId="{18B51756-3C28-46FF-A59A-F6777BCBF182}" dt="2025-06-10T02:26:11.343" v="973" actId="20577"/>
        <pc:sldMkLst>
          <pc:docMk/>
          <pc:sldMk cId="0" sldId="261"/>
        </pc:sldMkLst>
      </pc:sldChg>
      <pc:sldChg chg="addSp delSp modSp mod">
        <pc:chgData name="LAI Wei (CNH)" userId="f953b362-b5c6-41f6-8449-472469bd72d5" providerId="ADAL" clId="{18B51756-3C28-46FF-A59A-F6777BCBF182}" dt="2025-06-10T01:55:20.960" v="906" actId="478"/>
        <pc:sldMkLst>
          <pc:docMk/>
          <pc:sldMk cId="0" sldId="263"/>
        </pc:sldMkLst>
      </pc:sldChg>
      <pc:sldChg chg="addSp delSp modSp add mod">
        <pc:chgData name="LAI Wei (CNH)" userId="f953b362-b5c6-41f6-8449-472469bd72d5" providerId="ADAL" clId="{18B51756-3C28-46FF-A59A-F6777BCBF182}" dt="2025-06-10T03:01:45.935" v="1612" actId="1036"/>
        <pc:sldMkLst>
          <pc:docMk/>
          <pc:sldMk cId="3435518277" sldId="264"/>
        </pc:sldMkLst>
      </pc:sldChg>
      <pc:sldChg chg="modSp add del mod">
        <pc:chgData name="LAI Wei (CNH)" userId="f953b362-b5c6-41f6-8449-472469bd72d5" providerId="ADAL" clId="{18B51756-3C28-46FF-A59A-F6777BCBF182}" dt="2025-06-10T02:26:46.690" v="974" actId="47"/>
        <pc:sldMkLst>
          <pc:docMk/>
          <pc:sldMk cId="757957164" sldId="265"/>
        </pc:sldMkLst>
      </pc:sldChg>
      <pc:sldChg chg="delSp modSp add mod">
        <pc:chgData name="LAI Wei (CNH)" userId="f953b362-b5c6-41f6-8449-472469bd72d5" providerId="ADAL" clId="{18B51756-3C28-46FF-A59A-F6777BCBF182}" dt="2025-06-10T02:30:03.821" v="985" actId="20577"/>
        <pc:sldMkLst>
          <pc:docMk/>
          <pc:sldMk cId="4111841501" sldId="265"/>
        </pc:sldMkLst>
      </pc:sldChg>
      <pc:sldChg chg="add">
        <pc:chgData name="LAI Wei (CNH)" userId="f953b362-b5c6-41f6-8449-472469bd72d5" providerId="ADAL" clId="{18B51756-3C28-46FF-A59A-F6777BCBF182}" dt="2025-06-10T02:29:49.900" v="978"/>
        <pc:sldMkLst>
          <pc:docMk/>
          <pc:sldMk cId="2486037262" sldId="266"/>
        </pc:sldMkLst>
      </pc:sldChg>
      <pc:sldChg chg="new del">
        <pc:chgData name="LAI Wei (CNH)" userId="f953b362-b5c6-41f6-8449-472469bd72d5" providerId="ADAL" clId="{18B51756-3C28-46FF-A59A-F6777BCBF182}" dt="2025-06-10T02:29:46.095" v="977" actId="47"/>
        <pc:sldMkLst>
          <pc:docMk/>
          <pc:sldMk cId="3295663515" sldId="266"/>
        </pc:sldMkLst>
      </pc:sldChg>
      <pc:sldChg chg="addSp delSp modSp add mod">
        <pc:chgData name="LAI Wei (CNH)" userId="f953b362-b5c6-41f6-8449-472469bd72d5" providerId="ADAL" clId="{18B51756-3C28-46FF-A59A-F6777BCBF182}" dt="2025-06-10T03:05:21.828" v="1649" actId="1076"/>
        <pc:sldMkLst>
          <pc:docMk/>
          <pc:sldMk cId="1987673689" sldId="267"/>
        </pc:sldMkLst>
      </pc:sldChg>
    </pc:docChg>
  </pc:docChgLst>
  <pc:docChgLst>
    <pc:chgData name="LAI Wei (CNH)" userId="f953b362-b5c6-41f6-8449-472469bd72d5" providerId="ADAL" clId="{8BB0731A-48A9-408C-A706-43CB25D61CAA}"/>
    <pc:docChg chg="undo custSel addSld delSld modSld modMainMaster">
      <pc:chgData name="LAI Wei (CNH)" userId="f953b362-b5c6-41f6-8449-472469bd72d5" providerId="ADAL" clId="{8BB0731A-48A9-408C-A706-43CB25D61CAA}" dt="2025-07-22T23:58:19.704" v="1409" actId="1076"/>
      <pc:docMkLst>
        <pc:docMk/>
      </pc:docMkLst>
      <pc:sldChg chg="modSp mod">
        <pc:chgData name="LAI Wei (CNH)" userId="f953b362-b5c6-41f6-8449-472469bd72d5" providerId="ADAL" clId="{8BB0731A-48A9-408C-A706-43CB25D61CAA}" dt="2025-07-22T23:03:44.363" v="121" actId="20577"/>
        <pc:sldMkLst>
          <pc:docMk/>
          <pc:sldMk cId="0" sldId="262"/>
        </pc:sldMkLst>
      </pc:sldChg>
      <pc:sldChg chg="addSp delSp modSp add del mod">
        <pc:chgData name="LAI Wei (CNH)" userId="f953b362-b5c6-41f6-8449-472469bd72d5" providerId="ADAL" clId="{8BB0731A-48A9-408C-A706-43CB25D61CAA}" dt="2025-07-22T23:57:09.669" v="1406" actId="47"/>
        <pc:sldMkLst>
          <pc:docMk/>
          <pc:sldMk cId="1113338984" sldId="268"/>
        </pc:sldMkLst>
      </pc:sldChg>
      <pc:sldChg chg="add del">
        <pc:chgData name="LAI Wei (CNH)" userId="f953b362-b5c6-41f6-8449-472469bd72d5" providerId="ADAL" clId="{8BB0731A-48A9-408C-A706-43CB25D61CAA}" dt="2025-07-22T22:59:34.075" v="1" actId="47"/>
        <pc:sldMkLst>
          <pc:docMk/>
          <pc:sldMk cId="3408210262" sldId="268"/>
        </pc:sldMkLst>
      </pc:sldChg>
      <pc:sldChg chg="addSp delSp modSp add mod">
        <pc:chgData name="LAI Wei (CNH)" userId="f953b362-b5c6-41f6-8449-472469bd72d5" providerId="ADAL" clId="{8BB0731A-48A9-408C-A706-43CB25D61CAA}" dt="2025-07-22T23:58:19.704" v="1409" actId="1076"/>
        <pc:sldMkLst>
          <pc:docMk/>
          <pc:sldMk cId="169114391" sldId="3325"/>
        </pc:sldMkLst>
      </pc:sldChg>
      <pc:sldMasterChg chg="delSp modSp mod">
        <pc:chgData name="LAI Wei (CNH)" userId="f953b362-b5c6-41f6-8449-472469bd72d5" providerId="ADAL" clId="{8BB0731A-48A9-408C-A706-43CB25D61CAA}" dt="2025-07-22T23:22:48.936" v="215" actId="478"/>
        <pc:sldMasterMkLst>
          <pc:docMk/>
          <pc:sldMasterMk cId="0" sldId="2147483648"/>
        </pc:sldMasterMkLst>
      </pc:sldMasterChg>
      <pc:sldMasterChg chg="delSp modSp mod modSldLayout">
        <pc:chgData name="LAI Wei (CNH)" userId="f953b362-b5c6-41f6-8449-472469bd72d5" providerId="ADAL" clId="{8BB0731A-48A9-408C-A706-43CB25D61CAA}" dt="2025-07-22T23:22:25.070" v="213" actId="478"/>
        <pc:sldMasterMkLst>
          <pc:docMk/>
          <pc:sldMasterMk cId="2740656942" sldId="2147483658"/>
        </pc:sldMasterMkLst>
        <pc:sldLayoutChg chg="modSp">
          <pc:chgData name="LAI Wei (CNH)" userId="f953b362-b5c6-41f6-8449-472469bd72d5" providerId="ADAL" clId="{8BB0731A-48A9-408C-A706-43CB25D61CAA}" dt="2025-07-22T23:22:19.092" v="211" actId="735"/>
          <pc:sldLayoutMkLst>
            <pc:docMk/>
            <pc:sldMasterMk cId="2740656942" sldId="2147483658"/>
            <pc:sldLayoutMk cId="2362427481" sldId="2147483659"/>
          </pc:sldLayoutMkLst>
        </pc:sldLayoutChg>
        <pc:sldLayoutChg chg="modSp">
          <pc:chgData name="LAI Wei (CNH)" userId="f953b362-b5c6-41f6-8449-472469bd72d5" providerId="ADAL" clId="{8BB0731A-48A9-408C-A706-43CB25D61CAA}" dt="2025-07-22T23:22:13.339" v="210" actId="735"/>
          <pc:sldLayoutMkLst>
            <pc:docMk/>
            <pc:sldMasterMk cId="2740656942" sldId="2147483658"/>
            <pc:sldLayoutMk cId="418238319" sldId="2147483660"/>
          </pc:sldLayoutMkLst>
        </pc:sldLayoutChg>
      </pc:sldMasterChg>
    </pc:docChg>
  </pc:docChgLst>
  <pc:docChgLst>
    <pc:chgData name="LAI Wei (CNH)" userId="f953b362-b5c6-41f6-8449-472469bd72d5" providerId="ADAL" clId="{D1959306-8355-438E-8652-2845D3222344}"/>
    <pc:docChg chg="custSel addSld modSld">
      <pc:chgData name="LAI Wei (CNH)" userId="f953b362-b5c6-41f6-8449-472469bd72d5" providerId="ADAL" clId="{D1959306-8355-438E-8652-2845D3222344}" dt="2025-10-19T14:00:18.728" v="80" actId="1036"/>
      <pc:docMkLst>
        <pc:docMk/>
      </pc:docMkLst>
      <pc:sldChg chg="addSp delSp modSp add mod modAnim">
        <pc:chgData name="LAI Wei (CNH)" userId="f953b362-b5c6-41f6-8449-472469bd72d5" providerId="ADAL" clId="{D1959306-8355-438E-8652-2845D3222344}" dt="2025-10-19T14:00:18.728" v="80" actId="1036"/>
        <pc:sldMkLst>
          <pc:docMk/>
          <pc:sldMk cId="3885491597" sldId="3326"/>
        </pc:sldMkLst>
        <pc:spChg chg="mod">
          <ac:chgData name="LAI Wei (CNH)" userId="f953b362-b5c6-41f6-8449-472469bd72d5" providerId="ADAL" clId="{D1959306-8355-438E-8652-2845D3222344}" dt="2025-10-19T14:00:18.728" v="80" actId="1036"/>
          <ac:spMkLst>
            <pc:docMk/>
            <pc:sldMk cId="3885491597" sldId="3326"/>
            <ac:spMk id="2" creationId="{9B40DF2D-A536-BBDF-10DD-0EDBD5324130}"/>
          </ac:spMkLst>
        </pc:spChg>
        <pc:spChg chg="del">
          <ac:chgData name="LAI Wei (CNH)" userId="f953b362-b5c6-41f6-8449-472469bd72d5" providerId="ADAL" clId="{D1959306-8355-438E-8652-2845D3222344}" dt="2025-10-19T12:53:09.173" v="14" actId="478"/>
          <ac:spMkLst>
            <pc:docMk/>
            <pc:sldMk cId="3885491597" sldId="3326"/>
            <ac:spMk id="5" creationId="{8010891F-D049-9C76-A83A-694550609E92}"/>
          </ac:spMkLst>
        </pc:spChg>
        <pc:spChg chg="del">
          <ac:chgData name="LAI Wei (CNH)" userId="f953b362-b5c6-41f6-8449-472469bd72d5" providerId="ADAL" clId="{D1959306-8355-438E-8652-2845D3222344}" dt="2025-10-19T12:53:12.899" v="16" actId="478"/>
          <ac:spMkLst>
            <pc:docMk/>
            <pc:sldMk cId="3885491597" sldId="3326"/>
            <ac:spMk id="6" creationId="{67CBB0E9-D75A-DC0F-17A8-A5D19FB86F1B}"/>
          </ac:spMkLst>
        </pc:spChg>
        <pc:spChg chg="del">
          <ac:chgData name="LAI Wei (CNH)" userId="f953b362-b5c6-41f6-8449-472469bd72d5" providerId="ADAL" clId="{D1959306-8355-438E-8652-2845D3222344}" dt="2025-10-19T12:53:17.460" v="18" actId="478"/>
          <ac:spMkLst>
            <pc:docMk/>
            <pc:sldMk cId="3885491597" sldId="3326"/>
            <ac:spMk id="7" creationId="{92572666-4261-EAE1-B49C-A001A1536751}"/>
          </ac:spMkLst>
        </pc:spChg>
        <pc:spChg chg="del">
          <ac:chgData name="LAI Wei (CNH)" userId="f953b362-b5c6-41f6-8449-472469bd72d5" providerId="ADAL" clId="{D1959306-8355-438E-8652-2845D3222344}" dt="2025-10-19T12:53:06.373" v="13" actId="478"/>
          <ac:spMkLst>
            <pc:docMk/>
            <pc:sldMk cId="3885491597" sldId="3326"/>
            <ac:spMk id="24" creationId="{9AFA37E1-79CD-B984-E31E-8BB451EF49F6}"/>
          </ac:spMkLst>
        </pc:spChg>
        <pc:spChg chg="del">
          <ac:chgData name="LAI Wei (CNH)" userId="f953b362-b5c6-41f6-8449-472469bd72d5" providerId="ADAL" clId="{D1959306-8355-438E-8652-2845D3222344}" dt="2025-10-19T12:53:15.595" v="17" actId="478"/>
          <ac:spMkLst>
            <pc:docMk/>
            <pc:sldMk cId="3885491597" sldId="3326"/>
            <ac:spMk id="27" creationId="{0A848ABE-3159-EE01-6CF0-D4B23D81FB5E}"/>
          </ac:spMkLst>
        </pc:spChg>
        <pc:spChg chg="del">
          <ac:chgData name="LAI Wei (CNH)" userId="f953b362-b5c6-41f6-8449-472469bd72d5" providerId="ADAL" clId="{D1959306-8355-438E-8652-2845D3222344}" dt="2025-10-19T12:53:10.961" v="15" actId="478"/>
          <ac:spMkLst>
            <pc:docMk/>
            <pc:sldMk cId="3885491597" sldId="3326"/>
            <ac:spMk id="28" creationId="{467EABC1-8D2D-98C3-7AB4-A513FB33E50F}"/>
          </ac:spMkLst>
        </pc:spChg>
        <pc:picChg chg="add mod">
          <ac:chgData name="LAI Wei (CNH)" userId="f953b362-b5c6-41f6-8449-472469bd72d5" providerId="ADAL" clId="{D1959306-8355-438E-8652-2845D3222344}" dt="2025-10-19T14:00:08.756" v="50" actId="1036"/>
          <ac:picMkLst>
            <pc:docMk/>
            <pc:sldMk cId="3885491597" sldId="3326"/>
            <ac:picMk id="3" creationId="{9C3796F4-A931-BAC7-4C94-BDAA1B8E8A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7E59-A2BD-A0FF-628F-D4F99E45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93A6B-F8CE-D587-26A7-9C7257D33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29B8D-3F30-01B1-E1A4-28BC389C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946F-4A7F-5734-208E-8F850E8A0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199C4-7AE6-39DE-36B9-760B8FE8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6C811-28CD-D525-7987-066594752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CF22A-A91B-7B4F-BBA9-AA1EBA637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B44F2-E13D-C639-4FF8-CA4644867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9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9ED68-93FF-8956-0CA4-6632357B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E2B8E-667D-4780-EC31-FF52A77D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47188-C62D-3E6A-8B09-4821EE3EF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F894-E566-58E5-8D6A-78ADEDFF6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9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04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AE11-09FD-310C-B861-593A10F1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8ADB6-06B3-6AC8-7F0C-506E97C7A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A75F3-1A6A-DFB0-CF62-FB037189E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81CB-2DBF-376D-5660-0B5C5715B0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9EC02-E01C-449D-42E4-EF83B8D4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CD666-B7DA-114F-8A27-E76DEC50F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4AA6F-F80C-6239-FE4C-4EE97793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1154-EA81-12C2-E94B-4560E49A0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427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38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065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lvl1pPr algn="l" defTabSz="1097006" rtl="0" eaLnBrk="1" latinLnBrk="0" hangingPunct="1">
        <a:lnSpc>
          <a:spcPct val="90000"/>
        </a:lnSpc>
        <a:spcBef>
          <a:spcPct val="0"/>
        </a:spcBef>
        <a:buNone/>
        <a:defRPr sz="5279" b="1" i="0" kern="1200">
          <a:solidFill>
            <a:schemeClr val="tx2"/>
          </a:solidFill>
          <a:latin typeface="Poppins" pitchFamily="2" charset="77"/>
          <a:ea typeface="+mj-ea"/>
          <a:cs typeface="+mj-cs"/>
        </a:defRPr>
      </a:lvl1pPr>
    </p:titleStyle>
    <p:bodyStyle>
      <a:lvl1pPr marL="0" indent="0" algn="l" defTabSz="109700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33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548503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87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097006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45508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1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194011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1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3016766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565268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4113772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662274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503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7006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508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4012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514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1017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520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8023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renik.oliveira@hot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Inteligente de Detecção de Fraudes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automatizada para pequenas e médias empresas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D23835-4C90-E420-3306-B8EB0CA186DD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86B19F-D997-6728-B0AD-2C03DB628E45}"/>
              </a:ext>
            </a:extLst>
          </p:cNvPr>
          <p:cNvSpPr txBox="1"/>
          <p:nvPr/>
        </p:nvSpPr>
        <p:spPr>
          <a:xfrm>
            <a:off x="6280190" y="5121116"/>
            <a:ext cx="500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</a:t>
            </a:r>
            <a:r>
              <a:rPr lang="pt-BR" dirty="0">
                <a:hlinkClick r:id="rId4"/>
              </a:rPr>
              <a:t>: Brenik.oliveira@hotmail.com</a:t>
            </a:r>
            <a:endParaRPr lang="pt-BR" dirty="0"/>
          </a:p>
          <a:p>
            <a:r>
              <a:rPr lang="pt-BR" dirty="0"/>
              <a:t>Contact: (31) 97154-1618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1B9D61FF-8564-D46A-B17F-7313D5E1AB17}"/>
              </a:ext>
            </a:extLst>
          </p:cNvPr>
          <p:cNvSpPr/>
          <p:nvPr/>
        </p:nvSpPr>
        <p:spPr>
          <a:xfrm>
            <a:off x="6280190" y="10787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800" dirty="0" err="1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Conf.IA</a:t>
            </a:r>
            <a:endParaRPr lang="en-US" sz="8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6694-72EC-04CB-4955-2D72C3D5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8CDAC7-0E55-91A0-0467-43C935F00097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Propostas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A64973-06FA-FDF2-1EC6-50E4DD405CAA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5DCCFB-6351-D5D3-9DDE-F033B880EB2A}"/>
              </a:ext>
            </a:extLst>
          </p:cNvPr>
          <p:cNvSpPr txBox="1"/>
          <p:nvPr/>
        </p:nvSpPr>
        <p:spPr>
          <a:xfrm>
            <a:off x="4538548" y="3448148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R$ 1.600.000,00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15%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17FB5C4-64DB-2D57-8D26-5A1255F17257}"/>
              </a:ext>
            </a:extLst>
          </p:cNvPr>
          <p:cNvSpPr txBox="1"/>
          <p:nvPr/>
        </p:nvSpPr>
        <p:spPr>
          <a:xfrm>
            <a:off x="4538546" y="6170621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R$ 800.000,00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5%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981BF17-4A5E-3A05-A109-8579C801B6A7}"/>
              </a:ext>
            </a:extLst>
          </p:cNvPr>
          <p:cNvSpPr txBox="1"/>
          <p:nvPr/>
        </p:nvSpPr>
        <p:spPr>
          <a:xfrm>
            <a:off x="4538547" y="4792546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R$ 1.000.000,00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7%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0D2C0-FC05-000E-298E-0595A0028054}"/>
              </a:ext>
            </a:extLst>
          </p:cNvPr>
          <p:cNvSpPr txBox="1"/>
          <p:nvPr/>
        </p:nvSpPr>
        <p:spPr>
          <a:xfrm>
            <a:off x="3967111" y="3412811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DA1710-B1D4-D88D-95C9-6AC6CB5F54E4}"/>
              </a:ext>
            </a:extLst>
          </p:cNvPr>
          <p:cNvSpPr txBox="1"/>
          <p:nvPr/>
        </p:nvSpPr>
        <p:spPr>
          <a:xfrm>
            <a:off x="3967111" y="4813580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280FEA-ED54-F7B5-33EA-DDA2FD3D8347}"/>
              </a:ext>
            </a:extLst>
          </p:cNvPr>
          <p:cNvSpPr txBox="1"/>
          <p:nvPr/>
        </p:nvSpPr>
        <p:spPr>
          <a:xfrm>
            <a:off x="3967111" y="6232177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8767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3FCF-3FEC-40FF-5891-AD4F394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B40DF2D-A536-BBDF-10DD-0EDBD5324130}"/>
              </a:ext>
            </a:extLst>
          </p:cNvPr>
          <p:cNvSpPr/>
          <p:nvPr/>
        </p:nvSpPr>
        <p:spPr>
          <a:xfrm>
            <a:off x="793790" y="111445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Demo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43D893A-F0DA-4E43-BD52-4F406213A1F4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2A2_Agentes_Inteligentes_Projeto_Final_I9">
            <a:hlinkClick r:id="" action="ppaction://media"/>
            <a:extLst>
              <a:ext uri="{FF2B5EF4-FFF2-40B4-BE49-F238E27FC236}">
                <a16:creationId xmlns:a16="http://schemas.microsoft.com/office/drawing/2014/main" id="{9C3796F4-A931-BAC7-4C94-BDAA1B8E8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187" y="99803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2966-3BEB-9B47-4FA4-F6AC725E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561AAD-3845-5AA7-F4F4-4BCEA24F997E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Backup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AD6F276-496D-8426-62EE-9F5393AB0E6C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84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96B3-522A-D24F-9D8D-08FEE61E92EA}"/>
              </a:ext>
            </a:extLst>
          </p:cNvPr>
          <p:cNvSpPr/>
          <p:nvPr/>
        </p:nvSpPr>
        <p:spPr>
          <a:xfrm>
            <a:off x="1862417" y="1591056"/>
            <a:ext cx="3291840" cy="987552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D8D546-E5E8-1940-AA10-5FDC3AFE78AE}"/>
              </a:ext>
            </a:extLst>
          </p:cNvPr>
          <p:cNvSpPr/>
          <p:nvPr/>
        </p:nvSpPr>
        <p:spPr>
          <a:xfrm>
            <a:off x="5279584" y="1591056"/>
            <a:ext cx="2424773" cy="987552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60CCB2-52FA-A74C-9292-8339F0FCE02F}"/>
              </a:ext>
            </a:extLst>
          </p:cNvPr>
          <p:cNvSpPr/>
          <p:nvPr/>
        </p:nvSpPr>
        <p:spPr>
          <a:xfrm>
            <a:off x="7793108" y="1591056"/>
            <a:ext cx="2424773" cy="987552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4BF54D-DF59-E546-94EA-502915398C9C}"/>
              </a:ext>
            </a:extLst>
          </p:cNvPr>
          <p:cNvSpPr/>
          <p:nvPr/>
        </p:nvSpPr>
        <p:spPr>
          <a:xfrm>
            <a:off x="10306633" y="1591056"/>
            <a:ext cx="2424773" cy="987552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D7062E-2295-3D42-8017-D441269F2D4D}"/>
              </a:ext>
            </a:extLst>
          </p:cNvPr>
          <p:cNvSpPr/>
          <p:nvPr/>
        </p:nvSpPr>
        <p:spPr>
          <a:xfrm>
            <a:off x="1862417" y="2796603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2D131E-A7CA-AC4E-ADBD-EA80CC7A2BA0}"/>
              </a:ext>
            </a:extLst>
          </p:cNvPr>
          <p:cNvSpPr/>
          <p:nvPr/>
        </p:nvSpPr>
        <p:spPr>
          <a:xfrm>
            <a:off x="1862417" y="3639411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602302-1EA4-CB43-8760-E11BF3641098}"/>
              </a:ext>
            </a:extLst>
          </p:cNvPr>
          <p:cNvSpPr/>
          <p:nvPr/>
        </p:nvSpPr>
        <p:spPr>
          <a:xfrm>
            <a:off x="1862417" y="4482219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894CB0-FA7B-9146-B2C1-7209FFB55F6A}"/>
              </a:ext>
            </a:extLst>
          </p:cNvPr>
          <p:cNvSpPr/>
          <p:nvPr/>
        </p:nvSpPr>
        <p:spPr>
          <a:xfrm>
            <a:off x="1862417" y="5325027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90AD62-78ED-734A-9911-489258BC2F39}"/>
              </a:ext>
            </a:extLst>
          </p:cNvPr>
          <p:cNvSpPr/>
          <p:nvPr/>
        </p:nvSpPr>
        <p:spPr>
          <a:xfrm>
            <a:off x="1862417" y="6170619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D00B010-90B9-DD44-A48C-B3F12D6B928A}"/>
              </a:ext>
            </a:extLst>
          </p:cNvPr>
          <p:cNvSpPr/>
          <p:nvPr/>
        </p:nvSpPr>
        <p:spPr>
          <a:xfrm>
            <a:off x="5279584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1D057F-85D4-B844-9020-81AEC888C7D2}"/>
              </a:ext>
            </a:extLst>
          </p:cNvPr>
          <p:cNvSpPr/>
          <p:nvPr/>
        </p:nvSpPr>
        <p:spPr>
          <a:xfrm>
            <a:off x="5279584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A00FD0-A3BD-B444-A9B2-AA38D54C33D9}"/>
              </a:ext>
            </a:extLst>
          </p:cNvPr>
          <p:cNvSpPr/>
          <p:nvPr/>
        </p:nvSpPr>
        <p:spPr>
          <a:xfrm>
            <a:off x="5279584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19E6FE-117E-604C-9682-40C9BACD0543}"/>
              </a:ext>
            </a:extLst>
          </p:cNvPr>
          <p:cNvSpPr/>
          <p:nvPr/>
        </p:nvSpPr>
        <p:spPr>
          <a:xfrm>
            <a:off x="5279584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C802F6-F693-DA43-BF5C-72579D919C93}"/>
              </a:ext>
            </a:extLst>
          </p:cNvPr>
          <p:cNvSpPr/>
          <p:nvPr/>
        </p:nvSpPr>
        <p:spPr>
          <a:xfrm>
            <a:off x="5279584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14596B-8E35-464B-B86E-99B684FE6E96}"/>
              </a:ext>
            </a:extLst>
          </p:cNvPr>
          <p:cNvSpPr/>
          <p:nvPr/>
        </p:nvSpPr>
        <p:spPr>
          <a:xfrm>
            <a:off x="7793108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7FACC4E-6926-0B4B-A9A1-9EEF668C80CE}"/>
              </a:ext>
            </a:extLst>
          </p:cNvPr>
          <p:cNvSpPr/>
          <p:nvPr/>
        </p:nvSpPr>
        <p:spPr>
          <a:xfrm>
            <a:off x="7793108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00CBE38-1409-384E-9E12-CB94CC3E3637}"/>
              </a:ext>
            </a:extLst>
          </p:cNvPr>
          <p:cNvSpPr/>
          <p:nvPr/>
        </p:nvSpPr>
        <p:spPr>
          <a:xfrm>
            <a:off x="7793108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E1A905-467D-3448-8BCB-88E26AEFFECD}"/>
              </a:ext>
            </a:extLst>
          </p:cNvPr>
          <p:cNvSpPr/>
          <p:nvPr/>
        </p:nvSpPr>
        <p:spPr>
          <a:xfrm>
            <a:off x="7793108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6730554-5EFE-9941-ABFE-9F760E69571E}"/>
              </a:ext>
            </a:extLst>
          </p:cNvPr>
          <p:cNvSpPr/>
          <p:nvPr/>
        </p:nvSpPr>
        <p:spPr>
          <a:xfrm>
            <a:off x="7793108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379AB0-D11A-A74C-9BC1-65836CD877AE}"/>
              </a:ext>
            </a:extLst>
          </p:cNvPr>
          <p:cNvSpPr/>
          <p:nvPr/>
        </p:nvSpPr>
        <p:spPr>
          <a:xfrm>
            <a:off x="10306633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B74CB5-A269-3441-983D-68A2ACFDC964}"/>
              </a:ext>
            </a:extLst>
          </p:cNvPr>
          <p:cNvSpPr/>
          <p:nvPr/>
        </p:nvSpPr>
        <p:spPr>
          <a:xfrm>
            <a:off x="10306633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F81F303-D1A3-A54E-AC14-ECCCEA9D5F72}"/>
              </a:ext>
            </a:extLst>
          </p:cNvPr>
          <p:cNvSpPr/>
          <p:nvPr/>
        </p:nvSpPr>
        <p:spPr>
          <a:xfrm>
            <a:off x="10306633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7A3BB1-170D-C040-AAB9-86D79B9CE6FF}"/>
              </a:ext>
            </a:extLst>
          </p:cNvPr>
          <p:cNvSpPr/>
          <p:nvPr/>
        </p:nvSpPr>
        <p:spPr>
          <a:xfrm>
            <a:off x="10306633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5682F9-55EB-7E47-AAC2-5C34E60B4606}"/>
              </a:ext>
            </a:extLst>
          </p:cNvPr>
          <p:cNvSpPr/>
          <p:nvPr/>
        </p:nvSpPr>
        <p:spPr>
          <a:xfrm>
            <a:off x="10306633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36B84-0463-2E43-8226-7B1EA3E60E20}"/>
              </a:ext>
            </a:extLst>
          </p:cNvPr>
          <p:cNvSpPr txBox="1"/>
          <p:nvPr/>
        </p:nvSpPr>
        <p:spPr>
          <a:xfrm>
            <a:off x="2853350" y="1890933"/>
            <a:ext cx="1309975" cy="3877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sz="192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CRITÉRIO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5D9C5-CB87-5944-9627-A3AB4D6155EC}"/>
              </a:ext>
            </a:extLst>
          </p:cNvPr>
          <p:cNvSpPr txBox="1"/>
          <p:nvPr/>
        </p:nvSpPr>
        <p:spPr>
          <a:xfrm>
            <a:off x="9075090" y="1852833"/>
            <a:ext cx="678391" cy="3877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sz="192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n8n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E430BB84-DB6E-B04D-A96C-82CF9C7ED89E}"/>
              </a:ext>
            </a:extLst>
          </p:cNvPr>
          <p:cNvSpPr txBox="1">
            <a:spLocks/>
          </p:cNvSpPr>
          <p:nvPr/>
        </p:nvSpPr>
        <p:spPr>
          <a:xfrm>
            <a:off x="1936613" y="3029134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Flexibilidade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IA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Generativa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FA51979-7436-9440-83BC-4205EF1E7E5D}"/>
              </a:ext>
            </a:extLst>
          </p:cNvPr>
          <p:cNvSpPr txBox="1">
            <a:spLocks/>
          </p:cNvSpPr>
          <p:nvPr/>
        </p:nvSpPr>
        <p:spPr>
          <a:xfrm>
            <a:off x="1936613" y="3871942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Facilidade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Desenvolvimento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BA01B91A-0670-EB4B-93CC-AD185FEB97C8}"/>
              </a:ext>
            </a:extLst>
          </p:cNvPr>
          <p:cNvSpPr txBox="1">
            <a:spLocks/>
          </p:cNvSpPr>
          <p:nvPr/>
        </p:nvSpPr>
        <p:spPr>
          <a:xfrm>
            <a:off x="1936613" y="4714750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Custo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Inicial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088832B-9053-3C44-A61F-68D4E61A8470}"/>
              </a:ext>
            </a:extLst>
          </p:cNvPr>
          <p:cNvSpPr txBox="1">
            <a:spLocks/>
          </p:cNvSpPr>
          <p:nvPr/>
        </p:nvSpPr>
        <p:spPr>
          <a:xfrm>
            <a:off x="1936613" y="5557558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Suporte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Conteúdo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9F59ABA9-9289-B44E-8FFB-6DC72BB9E24F}"/>
              </a:ext>
            </a:extLst>
          </p:cNvPr>
          <p:cNvSpPr txBox="1">
            <a:spLocks/>
          </p:cNvSpPr>
          <p:nvPr/>
        </p:nvSpPr>
        <p:spPr>
          <a:xfrm>
            <a:off x="1936613" y="6403150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Escalabilidade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78691BA-8760-B44A-ABDE-D387C834B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337" y="5509281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66AFB5EB-0ABF-4C4F-B184-3D3DACFC8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2947926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E0238BCD-5617-784E-8673-4DD241BFE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3807483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9" name="Freeform 1">
            <a:extLst>
              <a:ext uri="{FF2B5EF4-FFF2-40B4-BE49-F238E27FC236}">
                <a16:creationId xmlns:a16="http://schemas.microsoft.com/office/drawing/2014/main" id="{196EF0A7-68C3-B844-A35F-FF9922859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4650291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31046C5-0152-024A-95B5-4C7C743A1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5576" y="4678496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E957022F-11C5-2141-A54C-EB8737F9D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6354873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D238199-2ABE-0B44-AAC9-F4258C24C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4666473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B44A839-D9FA-8A4D-B5CC-2CF6F55C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2999489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9" name="Freeform 1">
            <a:extLst>
              <a:ext uri="{FF2B5EF4-FFF2-40B4-BE49-F238E27FC236}">
                <a16:creationId xmlns:a16="http://schemas.microsoft.com/office/drawing/2014/main" id="{06DBFABB-ED83-F945-AD70-466A7A03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414" y="5493098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2" name="Freeform 1">
            <a:extLst>
              <a:ext uri="{FF2B5EF4-FFF2-40B4-BE49-F238E27FC236}">
                <a16:creationId xmlns:a16="http://schemas.microsoft.com/office/drawing/2014/main" id="{A89A70DF-9FAB-A344-8329-9CE9A5A6D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3807483"/>
            <a:ext cx="555829" cy="432000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4" name="Freeform 1">
            <a:extLst>
              <a:ext uri="{FF2B5EF4-FFF2-40B4-BE49-F238E27FC236}">
                <a16:creationId xmlns:a16="http://schemas.microsoft.com/office/drawing/2014/main" id="{CB16079E-C7D1-2348-8BDD-CD27BD1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5493447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5" name="Freeform 1">
            <a:extLst>
              <a:ext uri="{FF2B5EF4-FFF2-40B4-BE49-F238E27FC236}">
                <a16:creationId xmlns:a16="http://schemas.microsoft.com/office/drawing/2014/main" id="{B1B21936-DD95-7F41-BC23-1C0A87E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6339039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D2676D-E0FD-7303-8D04-1D5F98B0AE9F}"/>
              </a:ext>
            </a:extLst>
          </p:cNvPr>
          <p:cNvSpPr/>
          <p:nvPr/>
        </p:nvSpPr>
        <p:spPr>
          <a:xfrm>
            <a:off x="793790" y="526792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Frameworks</a:t>
            </a:r>
            <a:endParaRPr lang="en-US" sz="4450" dirty="0"/>
          </a:p>
        </p:txBody>
      </p:sp>
      <p:pic>
        <p:nvPicPr>
          <p:cNvPr id="55" name="Imagem 54" descr="Ícone&#10;&#10;O conteúdo gerado por IA pode estar incorreto.">
            <a:extLst>
              <a:ext uri="{FF2B5EF4-FFF2-40B4-BE49-F238E27FC236}">
                <a16:creationId xmlns:a16="http://schemas.microsoft.com/office/drawing/2014/main" id="{D9F8407F-E6BB-94F6-A1D2-6AEF67F4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53" y="1673253"/>
            <a:ext cx="792000" cy="792000"/>
          </a:xfrm>
          <a:prstGeom prst="rect">
            <a:avLst/>
          </a:prstGeom>
        </p:spPr>
      </p:pic>
      <p:pic>
        <p:nvPicPr>
          <p:cNvPr id="68" name="Picture 8" descr="Co-Pilot Logo Transparent Background">
            <a:extLst>
              <a:ext uri="{FF2B5EF4-FFF2-40B4-BE49-F238E27FC236}">
                <a16:creationId xmlns:a16="http://schemas.microsoft.com/office/drawing/2014/main" id="{CBAA1C03-5B01-C609-1301-36040CC84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77" t="16105" r="18280" b="17368"/>
          <a:stretch/>
        </p:blipFill>
        <p:spPr bwMode="auto">
          <a:xfrm>
            <a:off x="11217429" y="1783399"/>
            <a:ext cx="587601" cy="6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Freeform 1">
            <a:extLst>
              <a:ext uri="{FF2B5EF4-FFF2-40B4-BE49-F238E27FC236}">
                <a16:creationId xmlns:a16="http://schemas.microsoft.com/office/drawing/2014/main" id="{44713E2D-A48B-3D69-3C39-DBE721417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6307641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75" name="Freeform 1">
            <a:extLst>
              <a:ext uri="{FF2B5EF4-FFF2-40B4-BE49-F238E27FC236}">
                <a16:creationId xmlns:a16="http://schemas.microsoft.com/office/drawing/2014/main" id="{39927FA0-249D-74E4-B734-BD0CA756C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291" y="3819694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76" name="Freeform 1">
            <a:extLst>
              <a:ext uri="{FF2B5EF4-FFF2-40B4-BE49-F238E27FC236}">
                <a16:creationId xmlns:a16="http://schemas.microsoft.com/office/drawing/2014/main" id="{7EFBDD28-F57D-9EFA-C0E5-904ACACFF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765" y="2985260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pic>
        <p:nvPicPr>
          <p:cNvPr id="79" name="Imagem 78" descr="Ícone&#10;&#10;O conteúdo gerado por IA pode estar incorreto.">
            <a:extLst>
              <a:ext uri="{FF2B5EF4-FFF2-40B4-BE49-F238E27FC236}">
                <a16:creationId xmlns:a16="http://schemas.microsoft.com/office/drawing/2014/main" id="{4C0D1BBE-D599-C53C-6A56-34F15B4DD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569" y="1520499"/>
            <a:ext cx="1080000" cy="1080000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3ABF7103-1E00-8EF7-17F2-3A6D84B26A3A}"/>
              </a:ext>
            </a:extLst>
          </p:cNvPr>
          <p:cNvSpPr txBox="1"/>
          <p:nvPr/>
        </p:nvSpPr>
        <p:spPr>
          <a:xfrm>
            <a:off x="6313594" y="1855454"/>
            <a:ext cx="14269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LangChain</a:t>
            </a:r>
          </a:p>
        </p:txBody>
      </p:sp>
      <p:sp>
        <p:nvSpPr>
          <p:cNvPr id="81" name="Freeform 1">
            <a:extLst>
              <a:ext uri="{FF2B5EF4-FFF2-40B4-BE49-F238E27FC236}">
                <a16:creationId xmlns:a16="http://schemas.microsoft.com/office/drawing/2014/main" id="{CC21FCEC-2B61-2EB5-D7F4-7CE6124D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0545" y="3797958"/>
            <a:ext cx="555829" cy="432000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82" name="Freeform 57">
            <a:extLst>
              <a:ext uri="{FF2B5EF4-FFF2-40B4-BE49-F238E27FC236}">
                <a16:creationId xmlns:a16="http://schemas.microsoft.com/office/drawing/2014/main" id="{4992F3F8-11FE-1AF0-D60C-957F39736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5576" y="2972358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A254-4F0E-15A0-C562-649C485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F4486D-14BE-C4D7-F46E-B0A4AAE4879F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Viabilidade Financeira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F0F829F-C780-20C0-9074-57C91062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DC61816-FBC7-F1EA-2423-9EE41829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43BADA2-123A-CD5E-8306-93718221F684}"/>
              </a:ext>
            </a:extLst>
          </p:cNvPr>
          <p:cNvGrpSpPr/>
          <p:nvPr/>
        </p:nvGrpSpPr>
        <p:grpSpPr>
          <a:xfrm>
            <a:off x="8078115" y="5642656"/>
            <a:ext cx="3074551" cy="853322"/>
            <a:chOff x="5357217" y="2905720"/>
            <a:chExt cx="3074551" cy="853322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0DD8B02B-4BF6-158F-CA9F-197EE612D6D4}"/>
                </a:ext>
              </a:extLst>
            </p:cNvPr>
            <p:cNvSpPr/>
            <p:nvPr/>
          </p:nvSpPr>
          <p:spPr>
            <a:xfrm>
              <a:off x="5357217" y="29057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Escala Otimizada</a:t>
              </a:r>
              <a:endParaRPr lang="en-US" sz="22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7001EEF6-85E0-B682-6342-E34FA93302EC}"/>
                </a:ext>
              </a:extLst>
            </p:cNvPr>
            <p:cNvSpPr/>
            <p:nvPr/>
          </p:nvSpPr>
          <p:spPr>
            <a:xfrm>
              <a:off x="5357217" y="3396139"/>
              <a:ext cx="307455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550 clientes: R$459.450/mês</a:t>
              </a:r>
              <a:endParaRPr lang="en-US" sz="1750" dirty="0"/>
            </a:p>
          </p:txBody>
        </p:sp>
      </p:grpSp>
      <p:sp>
        <p:nvSpPr>
          <p:cNvPr id="7" name="Shape 3">
            <a:extLst>
              <a:ext uri="{FF2B5EF4-FFF2-40B4-BE49-F238E27FC236}">
                <a16:creationId xmlns:a16="http://schemas.microsoft.com/office/drawing/2014/main" id="{B79ED050-82C7-4346-6470-D237D7CB5400}"/>
              </a:ext>
            </a:extLst>
          </p:cNvPr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3FE67432-BDAB-A122-81A2-7D6B7BE84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D5285121-9760-5E13-72C4-606B32272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A35B90-091D-CA8E-948E-7FB64B4053CC}"/>
              </a:ext>
            </a:extLst>
          </p:cNvPr>
          <p:cNvGrpSpPr/>
          <p:nvPr/>
        </p:nvGrpSpPr>
        <p:grpSpPr>
          <a:xfrm>
            <a:off x="6433304" y="4269343"/>
            <a:ext cx="3032760" cy="853322"/>
            <a:chOff x="6433304" y="4269343"/>
            <a:chExt cx="3032760" cy="853322"/>
          </a:xfrm>
        </p:grpSpPr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31E614BA-9F6F-9DAC-4C74-5409DA9A8CAB}"/>
                </a:ext>
              </a:extLst>
            </p:cNvPr>
            <p:cNvSpPr/>
            <p:nvPr/>
          </p:nvSpPr>
          <p:spPr>
            <a:xfrm>
              <a:off x="6433304" y="4269343"/>
              <a:ext cx="299549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Faturamento Saudável</a:t>
              </a:r>
              <a:endParaRPr lang="en-US" sz="2200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50847379-E849-0515-CE70-A4883F386552}"/>
                </a:ext>
              </a:extLst>
            </p:cNvPr>
            <p:cNvSpPr/>
            <p:nvPr/>
          </p:nvSpPr>
          <p:spPr>
            <a:xfrm>
              <a:off x="6433304" y="4759762"/>
              <a:ext cx="30327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330 clientes: R$275.670/mês</a:t>
              </a:r>
              <a:endParaRPr lang="en-US" sz="1750" dirty="0"/>
            </a:p>
          </p:txBody>
        </p:sp>
      </p:grpSp>
      <p:sp>
        <p:nvSpPr>
          <p:cNvPr id="12" name="Shape 6">
            <a:extLst>
              <a:ext uri="{FF2B5EF4-FFF2-40B4-BE49-F238E27FC236}">
                <a16:creationId xmlns:a16="http://schemas.microsoft.com/office/drawing/2014/main" id="{A498277F-895C-A271-2A5F-E0583048A483}"/>
              </a:ext>
            </a:extLst>
          </p:cNvPr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D6BE992E-6592-DA62-B36A-085AE011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12633F8E-B1B3-B20F-571B-DA824C956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B154D86-704B-5F6E-EBB6-2D4561890B21}"/>
              </a:ext>
            </a:extLst>
          </p:cNvPr>
          <p:cNvGrpSpPr/>
          <p:nvPr/>
        </p:nvGrpSpPr>
        <p:grpSpPr>
          <a:xfrm>
            <a:off x="5512973" y="2826721"/>
            <a:ext cx="2943463" cy="853321"/>
            <a:chOff x="7509272" y="5632966"/>
            <a:chExt cx="2943463" cy="853321"/>
          </a:xfrm>
        </p:grpSpPr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13E55800-5989-5A24-7255-72D5E427B27C}"/>
                </a:ext>
              </a:extLst>
            </p:cNvPr>
            <p:cNvSpPr/>
            <p:nvPr/>
          </p:nvSpPr>
          <p:spPr>
            <a:xfrm>
              <a:off x="7509272" y="56329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Break-even</a:t>
              </a:r>
              <a:endParaRPr lang="en-US" sz="2200" dirty="0"/>
            </a:p>
          </p:txBody>
        </p:sp>
        <p:sp>
          <p:nvSpPr>
            <p:cNvPr id="16" name="Text 8">
              <a:extLst>
                <a:ext uri="{FF2B5EF4-FFF2-40B4-BE49-F238E27FC236}">
                  <a16:creationId xmlns:a16="http://schemas.microsoft.com/office/drawing/2014/main" id="{5C5764F8-BF2E-DB97-89FC-5EE6229321DA}"/>
                </a:ext>
              </a:extLst>
            </p:cNvPr>
            <p:cNvSpPr/>
            <p:nvPr/>
          </p:nvSpPr>
          <p:spPr>
            <a:xfrm>
              <a:off x="7509272" y="6123384"/>
              <a:ext cx="29434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155 clientes: R$128.845/mês</a:t>
              </a:r>
              <a:endParaRPr lang="en-US" sz="1750" dirty="0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75151786-C92B-0479-D907-DF2A24314E29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03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784" y="33748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Conf.IA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Solução inteligente para análise de notas fiscais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Agentes Autônomos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Monitoramento contínuo de transações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Relatórios visuais e indicadores de risco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6E4D02A-D5F4-EF14-B4EB-EDC59F15A88C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30467" y="3042999"/>
            <a:ext cx="2862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Varejo e E-commerce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100-10.000 notas mensais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Distribuidoras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Equipes de auditoria limitadas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Prestadores de Serviços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Necessidade de conformidade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Indústrias PME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contra fraudes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8DDA18C-6B9D-3917-61F7-65CA4809D6A2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1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Fatos e </a:t>
            </a: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Números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5%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Perda Anual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perdida por fraudes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42%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Fraudes Internas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PMEs afetadas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14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 médio de detecção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E6CC733-3BE9-8900-4C90-D5D7C778F522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8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Valor Agregado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Redução de Custos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chemeClr val="accent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menos tempo de análise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chemeClr val="accent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60%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redução de perdas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09187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Eficiência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935089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Detecção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proativa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935089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Priorização inteligente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59113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306965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Conformidade regulatória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06965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da reputação</a:t>
            </a:r>
            <a:endParaRPr lang="en-US" sz="175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E69810-A1EC-9C6D-8C76-98FA9B56E856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11ED369-CCC3-3B8C-F94E-12E1BBA5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0" b="89730" l="7280" r="90038">
                        <a14:foregroundMark x1="41762" y1="40541" x2="41762" y2="40541"/>
                        <a14:foregroundMark x1="50192" y1="39459" x2="50192" y2="39459"/>
                        <a14:foregroundMark x1="50192" y1="48108" x2="50192" y2="48108"/>
                        <a14:foregroundMark x1="7280" y1="49189" x2="7280" y2="49189"/>
                        <a14:foregroundMark x1="90038" y1="22162" x2="90038" y2="221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8329" y="4620800"/>
            <a:ext cx="1066581" cy="756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1B3D836-7229-349D-499F-244A73154A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5" b="91827" l="10000" r="90800">
                        <a14:foregroundMark x1="27200" y1="31731" x2="27200" y2="31731"/>
                        <a14:foregroundMark x1="22000" y1="36538" x2="22000" y2="36538"/>
                        <a14:foregroundMark x1="22000" y1="45192" x2="22000" y2="41827"/>
                        <a14:foregroundMark x1="42400" y1="50481" x2="42400" y2="50481"/>
                        <a14:foregroundMark x1="49200" y1="91827" x2="49200" y2="91827"/>
                        <a14:foregroundMark x1="21600" y1="41346" x2="22800" y2="45192"/>
                        <a14:foregroundMark x1="90400" y1="48077" x2="90400" y2="48077"/>
                        <a14:foregroundMark x1="90800" y1="68750" x2="90800" y2="68750"/>
                        <a14:foregroundMark x1="84400" y1="79327" x2="84400" y2="79327"/>
                        <a14:foregroundMark x1="83600" y1="79808" x2="83600" y2="79808"/>
                        <a14:foregroundMark x1="10400" y1="66346" x2="10400" y2="66346"/>
                        <a14:foregroundMark x1="11200" y1="48558" x2="11200" y2="48558"/>
                        <a14:foregroundMark x1="14000" y1="47115" x2="14000" y2="47115"/>
                        <a14:foregroundMark x1="12400" y1="46635" x2="12400" y2="46635"/>
                        <a14:backgroundMark x1="85200" y1="83173" x2="85200" y2="83173"/>
                        <a14:backgroundMark x1="85600" y1="83173" x2="85600" y2="83173"/>
                        <a14:backgroundMark x1="84800" y1="82692" x2="84800" y2="82692"/>
                        <a14:backgroundMark x1="85200" y1="81250" x2="84400" y2="84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9113" y="4585954"/>
            <a:ext cx="908660" cy="7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90491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Agentes Autônomos de IA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Detector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 transações 24/7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23580" y="33446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Analista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832717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Correlaciona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padrões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complexos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Identifica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divergências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de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conciliação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Investigador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Aprofunda casos suspeitos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Comunicador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 alertas contextualizados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Proposta de Desenvolvimento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1: </a:t>
            </a: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Fundação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e MVP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Agente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Principal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2: Inteligência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Agentes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Avançados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3: Otimização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Integração com ERPs</a:t>
            </a:r>
            <a:endParaRPr lang="en-US" sz="175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029E4D0-3199-5EA7-78F4-1E20AB366A13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A577D5F-59B4-8338-9DED-00125167AD5B}"/>
              </a:ext>
            </a:extLst>
          </p:cNvPr>
          <p:cNvSpPr txBox="1"/>
          <p:nvPr/>
        </p:nvSpPr>
        <p:spPr>
          <a:xfrm>
            <a:off x="11618704" y="3458825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R$ 450K / 3 meses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FA41E6-E46F-139E-1A7F-702916DD1BC6}"/>
              </a:ext>
            </a:extLst>
          </p:cNvPr>
          <p:cNvSpPr txBox="1"/>
          <p:nvPr/>
        </p:nvSpPr>
        <p:spPr>
          <a:xfrm>
            <a:off x="11618703" y="4838052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R$ 600K / 3 meses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E65421-F289-D6EB-1C21-790B27B15265}"/>
              </a:ext>
            </a:extLst>
          </p:cNvPr>
          <p:cNvSpPr txBox="1"/>
          <p:nvPr/>
        </p:nvSpPr>
        <p:spPr>
          <a:xfrm>
            <a:off x="11598737" y="6196012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R$ 550K / 3 meses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</a:t>
            </a: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Negócio</a:t>
            </a:r>
            <a:endParaRPr lang="en-US" sz="44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C8B1099-03DE-912D-E15C-BF5CBE7386AE}"/>
              </a:ext>
            </a:extLst>
          </p:cNvPr>
          <p:cNvGrpSpPr/>
          <p:nvPr/>
        </p:nvGrpSpPr>
        <p:grpSpPr>
          <a:xfrm>
            <a:off x="3819941" y="5351776"/>
            <a:ext cx="3074551" cy="853322"/>
            <a:chOff x="5357217" y="2905720"/>
            <a:chExt cx="3074551" cy="853322"/>
          </a:xfrm>
        </p:grpSpPr>
        <p:sp>
          <p:nvSpPr>
            <p:cNvPr id="5" name="Text 1"/>
            <p:cNvSpPr/>
            <p:nvPr/>
          </p:nvSpPr>
          <p:spPr>
            <a:xfrm>
              <a:off x="5357217" y="29057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</a:rPr>
                <a:t>Starter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5357217" y="3396139"/>
              <a:ext cx="307455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R$ 299/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500 NF’s</a:t>
              </a:r>
              <a:endParaRPr lang="en-US" sz="1750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1B1D4C1-05C4-8390-6EEC-B926BFC2AB1E}"/>
              </a:ext>
            </a:extLst>
          </p:cNvPr>
          <p:cNvGrpSpPr/>
          <p:nvPr/>
        </p:nvGrpSpPr>
        <p:grpSpPr>
          <a:xfrm>
            <a:off x="6277191" y="5351776"/>
            <a:ext cx="3032760" cy="853322"/>
            <a:chOff x="4336878" y="4726541"/>
            <a:chExt cx="3032760" cy="853322"/>
          </a:xfrm>
        </p:grpSpPr>
        <p:sp>
          <p:nvSpPr>
            <p:cNvPr id="10" name="Text 4"/>
            <p:cNvSpPr/>
            <p:nvPr/>
          </p:nvSpPr>
          <p:spPr>
            <a:xfrm>
              <a:off x="4336878" y="4726541"/>
              <a:ext cx="299549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Professional</a:t>
              </a:r>
              <a:endParaRPr lang="en-US" sz="2200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4336878" y="5216960"/>
              <a:ext cx="30327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R$ 799/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2000 NF’s</a:t>
              </a:r>
              <a:endParaRPr lang="en-US" sz="1750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9B4480B-1222-A539-5282-45B897999EBF}"/>
              </a:ext>
            </a:extLst>
          </p:cNvPr>
          <p:cNvGrpSpPr/>
          <p:nvPr/>
        </p:nvGrpSpPr>
        <p:grpSpPr>
          <a:xfrm>
            <a:off x="9628005" y="5351776"/>
            <a:ext cx="2943463" cy="853321"/>
            <a:chOff x="7509272" y="5632966"/>
            <a:chExt cx="2943463" cy="853321"/>
          </a:xfrm>
        </p:grpSpPr>
        <p:sp>
          <p:nvSpPr>
            <p:cNvPr id="15" name="Text 7"/>
            <p:cNvSpPr/>
            <p:nvPr/>
          </p:nvSpPr>
          <p:spPr>
            <a:xfrm>
              <a:off x="7509272" y="56329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Enterprise</a:t>
              </a:r>
              <a:endParaRPr lang="en-US" sz="2200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509272" y="6123384"/>
              <a:ext cx="29434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R$ 1.999/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8000 NF’s</a:t>
              </a:r>
              <a:endParaRPr lang="en-US" sz="1750" dirty="0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81AF0-64C2-E6DB-D169-BFEA03AA71B3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Gráfico 20" descr="Edifício estrutura de tópicos">
            <a:extLst>
              <a:ext uri="{FF2B5EF4-FFF2-40B4-BE49-F238E27FC236}">
                <a16:creationId xmlns:a16="http://schemas.microsoft.com/office/drawing/2014/main" id="{98993A17-D7E2-5256-E781-2A111B9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2179" y="4269341"/>
            <a:ext cx="914400" cy="914400"/>
          </a:xfrm>
          <a:prstGeom prst="rect">
            <a:avLst/>
          </a:prstGeom>
        </p:spPr>
      </p:pic>
      <p:pic>
        <p:nvPicPr>
          <p:cNvPr id="23" name="Gráfico 22" descr="Funcionário de escritório estrutura de tópicos">
            <a:extLst>
              <a:ext uri="{FF2B5EF4-FFF2-40B4-BE49-F238E27FC236}">
                <a16:creationId xmlns:a16="http://schemas.microsoft.com/office/drawing/2014/main" id="{DE9DD5F6-282A-C4EF-EB27-0B1B8FE35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8052" y="4269341"/>
            <a:ext cx="914400" cy="914400"/>
          </a:xfrm>
          <a:prstGeom prst="rect">
            <a:avLst/>
          </a:prstGeom>
        </p:spPr>
      </p:pic>
      <p:pic>
        <p:nvPicPr>
          <p:cNvPr id="25" name="Gráfico 24" descr="Usuário estrutura de tópicos">
            <a:extLst>
              <a:ext uri="{FF2B5EF4-FFF2-40B4-BE49-F238E27FC236}">
                <a16:creationId xmlns:a16="http://schemas.microsoft.com/office/drawing/2014/main" id="{58C1574F-9B7E-8816-BD1E-2DF67E49A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9941" y="426934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028DA-896A-E5FC-9A03-13195CA7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4917C9-288D-D453-66EC-A85C783FE2BF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Projeções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A3036FA-3AD0-B9B0-665A-3C5E479B0B01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4D66D0D-2C03-2889-2060-0394734C0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153"/>
              </p:ext>
            </p:extLst>
          </p:nvPr>
        </p:nvGraphicFramePr>
        <p:xfrm>
          <a:off x="1145943" y="274645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175155429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612124700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921194347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516264029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8727949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Tipo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Valor 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Quantidade clientes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39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R$ 5.980,00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R$ 71.760,00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1439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R$ 6.392,00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R$ 76.704,00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876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R$ 7.996,00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R$ 95.952,00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131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R$ 20.368,00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R$ 244.416,00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7239839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F548154-9D41-5808-2944-039CA1C5B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39255"/>
              </p:ext>
            </p:extLst>
          </p:nvPr>
        </p:nvGraphicFramePr>
        <p:xfrm>
          <a:off x="1145943" y="4122700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30315704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706649381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2226516822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913204616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0483846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Tipo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0833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R$ 11.960,00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R$ 143.520,00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141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R$ 12.784,00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R$ 153.408,00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027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R$ 15.992,00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R$ 191.904,00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137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R$ 40.736,00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R$ 488.832,00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552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2AA6CBD2-8DBA-D2B3-7EA6-77DC39DA5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00983"/>
              </p:ext>
            </p:extLst>
          </p:nvPr>
        </p:nvGraphicFramePr>
        <p:xfrm>
          <a:off x="1145942" y="548972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02242730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874475741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3260558171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3968024279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6974946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Mensal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5575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R$ 17.940,00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R$ 215.280,00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254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R$ 19.176,00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R$ 230.112,00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1389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R$ 23.988,00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R$ 287.856,00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7223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R$ 61.104,00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R$ 733.248,00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5435911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2A183E23-4918-CC49-E0EA-8C5548FB0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67609"/>
              </p:ext>
            </p:extLst>
          </p:nvPr>
        </p:nvGraphicFramePr>
        <p:xfrm>
          <a:off x="7315200" y="274645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1836431675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585571254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409075887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792942704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3143696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Mensal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67061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R$ 23.920,00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R$ 287.040,00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23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R$ 25.568,00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R$ 306.816,00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581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R$ 31.984,00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R$ 383.808,00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96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R$ 81.472,00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R$ 977.664,00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30108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B95D5796-3DEC-AE3B-77FF-BEC26A892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10558"/>
              </p:ext>
            </p:extLst>
          </p:nvPr>
        </p:nvGraphicFramePr>
        <p:xfrm>
          <a:off x="7315199" y="4126799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6811052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299323120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3731464235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1992701888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19333273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4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R$ 29.900,00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R$ 358.800,00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449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40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R$ 31.960,00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R$ 383.520,00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5716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R$ 39.980,00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R$ 479.760,00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6029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R$ 101.840,00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R$ 1.222.080,00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368017"/>
                  </a:ext>
                </a:extLst>
              </a:tr>
            </a:tbl>
          </a:graphicData>
        </a:graphic>
      </p:graphicFrame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ED70CDEE-6D92-2AC6-D350-DAAEDD4A3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09105"/>
              </p:ext>
            </p:extLst>
          </p:nvPr>
        </p:nvGraphicFramePr>
        <p:xfrm>
          <a:off x="7315198" y="5507143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988436655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920424087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1668957259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1741119567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7501680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75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R$ 35.880,00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R$ 430.560,00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4172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R$ 38.352,00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R$ 460.224,00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2430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R$ 47.976,00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R$ 575.712,00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52880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R$ 122.208,00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R$ 1.466.496,00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881433"/>
                  </a:ext>
                </a:extLst>
              </a:tr>
            </a:tbl>
          </a:graphicData>
        </a:graphic>
      </p:graphicFrame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D59CA5-AFE1-E596-2C2A-9D0630A00933}"/>
              </a:ext>
            </a:extLst>
          </p:cNvPr>
          <p:cNvSpPr txBox="1"/>
          <p:nvPr/>
        </p:nvSpPr>
        <p:spPr>
          <a:xfrm>
            <a:off x="370439" y="302340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84C2E8C-CACE-4A2A-A878-05E6EE29D371}"/>
              </a:ext>
            </a:extLst>
          </p:cNvPr>
          <p:cNvSpPr txBox="1"/>
          <p:nvPr/>
        </p:nvSpPr>
        <p:spPr>
          <a:xfrm>
            <a:off x="370438" y="438461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4E22D32-799B-56D6-4BBC-1E7C25DE9C7E}"/>
              </a:ext>
            </a:extLst>
          </p:cNvPr>
          <p:cNvSpPr txBox="1"/>
          <p:nvPr/>
        </p:nvSpPr>
        <p:spPr>
          <a:xfrm>
            <a:off x="370438" y="5746760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7B607ED-B365-E0D6-5D6F-3F0C19D9E5B3}"/>
              </a:ext>
            </a:extLst>
          </p:cNvPr>
          <p:cNvSpPr txBox="1"/>
          <p:nvPr/>
        </p:nvSpPr>
        <p:spPr>
          <a:xfrm>
            <a:off x="6539696" y="298033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7863C4C-0401-8686-B123-8452BF55803B}"/>
              </a:ext>
            </a:extLst>
          </p:cNvPr>
          <p:cNvSpPr txBox="1"/>
          <p:nvPr/>
        </p:nvSpPr>
        <p:spPr>
          <a:xfrm>
            <a:off x="6539694" y="437209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7BB1AB5-5B16-557B-7B01-14AC5205A27C}"/>
              </a:ext>
            </a:extLst>
          </p:cNvPr>
          <p:cNvSpPr txBox="1"/>
          <p:nvPr/>
        </p:nvSpPr>
        <p:spPr>
          <a:xfrm>
            <a:off x="6539694" y="5752443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3551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GPIA - Theme 11 - Light">
      <a:dk1>
        <a:srgbClr val="737572"/>
      </a:dk1>
      <a:lt1>
        <a:srgbClr val="FFFFFF"/>
      </a:lt1>
      <a:dk2>
        <a:srgbClr val="171717"/>
      </a:dk2>
      <a:lt2>
        <a:srgbClr val="FFFFFF"/>
      </a:lt2>
      <a:accent1>
        <a:srgbClr val="53B09C"/>
      </a:accent1>
      <a:accent2>
        <a:srgbClr val="4B5050"/>
      </a:accent2>
      <a:accent3>
        <a:srgbClr val="53AF9C"/>
      </a:accent3>
      <a:accent4>
        <a:srgbClr val="4B5050"/>
      </a:accent4>
      <a:accent5>
        <a:srgbClr val="53AF9C"/>
      </a:accent5>
      <a:accent6>
        <a:srgbClr val="4B5050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610</Words>
  <Application>Microsoft Office PowerPoint</Application>
  <PresentationFormat>Personalizar</PresentationFormat>
  <Paragraphs>261</Paragraphs>
  <Slides>14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Instrument Sans Medium</vt:lpstr>
      <vt:lpstr>Poppins</vt:lpstr>
      <vt:lpstr>Lato Light</vt:lpstr>
      <vt:lpstr>Instrument Sans Semi Bold</vt:lpstr>
      <vt:lpstr>Aptos Narrow</vt:lpstr>
      <vt:lpstr>Arial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LAI Wei (CNH)</cp:lastModifiedBy>
  <cp:revision>3</cp:revision>
  <dcterms:created xsi:type="dcterms:W3CDTF">2025-06-09T23:30:48Z</dcterms:created>
  <dcterms:modified xsi:type="dcterms:W3CDTF">2025-10-19T14:00:28Z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b0fb4-c8a5-4461-a7eb-fddbf6a063ea_Enabled">
    <vt:lpwstr>true</vt:lpwstr>
  </property>
  <property fmtid="{D5CDD505-2E9C-101B-9397-08002B2CF9AE}" pid="3" name="MSIP_Label_7feb0fb4-c8a5-4461-a7eb-fddbf6a063ea_SetDate">
    <vt:lpwstr>2025-06-09T23:32:28Z</vt:lpwstr>
  </property>
  <property fmtid="{D5CDD505-2E9C-101B-9397-08002B2CF9AE}" pid="4" name="MSIP_Label_7feb0fb4-c8a5-4461-a7eb-fddbf6a063ea_Method">
    <vt:lpwstr>Standard</vt:lpwstr>
  </property>
  <property fmtid="{D5CDD505-2E9C-101B-9397-08002B2CF9AE}" pid="5" name="MSIP_Label_7feb0fb4-c8a5-4461-a7eb-fddbf6a063ea_Name">
    <vt:lpwstr>General Business</vt:lpwstr>
  </property>
  <property fmtid="{D5CDD505-2E9C-101B-9397-08002B2CF9AE}" pid="6" name="MSIP_Label_7feb0fb4-c8a5-4461-a7eb-fddbf6a063ea_SiteId">
    <vt:lpwstr>79310fb0-d39b-486b-b77b-25f3e0c82a0e</vt:lpwstr>
  </property>
  <property fmtid="{D5CDD505-2E9C-101B-9397-08002B2CF9AE}" pid="7" name="MSIP_Label_7feb0fb4-c8a5-4461-a7eb-fddbf6a063ea_ActionId">
    <vt:lpwstr>6f025863-eb4b-41e2-90f5-16585a199a4c</vt:lpwstr>
  </property>
  <property fmtid="{D5CDD505-2E9C-101B-9397-08002B2CF9AE}" pid="8" name="MSIP_Label_7feb0fb4-c8a5-4461-a7eb-fddbf6a063ea_ContentBits">
    <vt:lpwstr>1</vt:lpwstr>
  </property>
  <property fmtid="{D5CDD505-2E9C-101B-9397-08002B2CF9AE}" pid="9" name="MSIP_Label_7feb0fb4-c8a5-4461-a7eb-fddbf6a063ea_Tag">
    <vt:lpwstr>10, 3, 0, 1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General Business</vt:lpwstr>
  </property>
</Properties>
</file>